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otte Reed" initials="CR" lastIdx="2" clrIdx="0">
    <p:extLst>
      <p:ext uri="{19B8F6BF-5375-455C-9EA6-DF929625EA0E}">
        <p15:presenceInfo xmlns:p15="http://schemas.microsoft.com/office/powerpoint/2012/main" userId="S-1-5-21-3151504555-346459731-4277825396-17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128"/>
    <a:srgbClr val="DA161F"/>
    <a:srgbClr val="EAECF0"/>
    <a:srgbClr val="99C956"/>
    <a:srgbClr val="FF4500"/>
    <a:srgbClr val="002395"/>
    <a:srgbClr val="D5262D"/>
    <a:srgbClr val="FF0000"/>
    <a:srgbClr val="0088CE"/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59DD95-1239-4CE1-BE7C-8C3CFE2CBC06}" v="201" dt="2025-08-12T14:36:26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2" autoAdjust="0"/>
    <p:restoredTop sz="74453" autoAdjust="0"/>
  </p:normalViewPr>
  <p:slideViewPr>
    <p:cSldViewPr snapToGrid="0">
      <p:cViewPr varScale="1">
        <p:scale>
          <a:sx n="118" d="100"/>
          <a:sy n="118" d="100"/>
        </p:scale>
        <p:origin x="232" y="2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DE0A9-2F8E-1A49-B6B9-156AD0FEC4C8}" type="datetimeFigureOut">
              <a:rPr lang="fr-CA" smtClean="0"/>
              <a:t>2025-08-12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B31AB-249E-CE43-A954-2B46AA0B5AB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309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Title Slide">
  <a:themeElements>
    <a:clrScheme name="Impact">
      <a:dk1>
        <a:srgbClr val="000000"/>
      </a:dk1>
      <a:lt1>
        <a:srgbClr val="FFFFFF"/>
      </a:lt1>
      <a:dk2>
        <a:srgbClr val="221E1E"/>
      </a:dk2>
      <a:lt2>
        <a:srgbClr val="E8EBEB"/>
      </a:lt2>
      <a:accent1>
        <a:srgbClr val="D12128"/>
      </a:accent1>
      <a:accent2>
        <a:srgbClr val="D0D3D2"/>
      </a:accent2>
      <a:accent3>
        <a:srgbClr val="58595B"/>
      </a:accent3>
      <a:accent4>
        <a:srgbClr val="E7EAEA"/>
      </a:accent4>
      <a:accent5>
        <a:srgbClr val="FEFFFE"/>
      </a:accent5>
      <a:accent6>
        <a:srgbClr val="FEFFFE"/>
      </a:accent6>
      <a:hlink>
        <a:srgbClr val="D12128"/>
      </a:hlink>
      <a:folHlink>
        <a:srgbClr val="D1212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8c5d5d-c066-4748-8584-7d4787f0d266">
      <Terms xmlns="http://schemas.microsoft.com/office/infopath/2007/PartnerControls"/>
    </lcf76f155ced4ddcb4097134ff3c332f>
    <TaxCatchAll xmlns="a5029e95-ed36-44b4-980e-ab7564503d8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F37CD17F46F94788956BED500BF748" ma:contentTypeVersion="13" ma:contentTypeDescription="Create a new document." ma:contentTypeScope="" ma:versionID="d7003e7408ccf81d3929a074d7a0c1fc">
  <xsd:schema xmlns:xsd="http://www.w3.org/2001/XMLSchema" xmlns:xs="http://www.w3.org/2001/XMLSchema" xmlns:p="http://schemas.microsoft.com/office/2006/metadata/properties" xmlns:ns2="798c5d5d-c066-4748-8584-7d4787f0d266" xmlns:ns3="a5029e95-ed36-44b4-980e-ab7564503d81" targetNamespace="http://schemas.microsoft.com/office/2006/metadata/properties" ma:root="true" ma:fieldsID="d493cfe809baea5625517c0d3d4a0d2e" ns2:_="" ns3:_="">
    <xsd:import namespace="798c5d5d-c066-4748-8584-7d4787f0d266"/>
    <xsd:import namespace="a5029e95-ed36-44b4-980e-ab7564503d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Billing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c5d5d-c066-4748-8584-7d4787f0d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11" nillable="true" ma:displayName="MediaServiceBillingMetadata" ma:hidden="true" ma:internalName="MediaServiceBilling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1908d24-ea7d-4b82-99d8-5d73985025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029e95-ed36-44b4-980e-ab7564503d8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d9b8f27-5317-4b59-843a-96b6fa5d256c}" ma:internalName="TaxCatchAll" ma:showField="CatchAllData" ma:web="a5029e95-ed36-44b4-980e-ab7564503d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47F776-4EC8-4762-9E9D-3C4BEFBDF13B}">
  <ds:schemaRefs>
    <ds:schemaRef ds:uri="http://schemas.microsoft.com/office/2006/metadata/properties"/>
    <ds:schemaRef ds:uri="http://schemas.microsoft.com/office/infopath/2007/PartnerControls"/>
    <ds:schemaRef ds:uri="798c5d5d-c066-4748-8584-7d4787f0d266"/>
    <ds:schemaRef ds:uri="a5029e95-ed36-44b4-980e-ab7564503d81"/>
  </ds:schemaRefs>
</ds:datastoreItem>
</file>

<file path=customXml/itemProps2.xml><?xml version="1.0" encoding="utf-8"?>
<ds:datastoreItem xmlns:ds="http://schemas.openxmlformats.org/officeDocument/2006/customXml" ds:itemID="{1CE88B5C-8E08-4263-97AB-3D9F0793C6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6AF5D6-F353-4E22-82B0-E8B21D59B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8c5d5d-c066-4748-8584-7d4787f0d266"/>
    <ds:schemaRef ds:uri="a5029e95-ed36-44b4-980e-ab7564503d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36165</TotalTime>
  <Words>2689</Words>
  <Application>Microsoft Macintosh PowerPoint</Application>
  <PresentationFormat>Widescreen</PresentationFormat>
  <Paragraphs>321</Paragraphs>
  <Slides>42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42</vt:i4>
      </vt:variant>
    </vt:vector>
  </HeadingPairs>
  <TitlesOfParts>
    <vt:vector size="70" baseType="lpstr">
      <vt:lpstr>Aileron</vt:lpstr>
      <vt:lpstr>Aileron Bold</vt:lpstr>
      <vt:lpstr>Aileron Ultra-Bold</vt:lpstr>
      <vt:lpstr>Arial</vt:lpstr>
      <vt:lpstr>Calibri</vt:lpstr>
      <vt:lpstr>Montserrat Medium</vt:lpstr>
      <vt:lpstr>Nunito Sans Normal Light</vt:lpstr>
      <vt:lpstr>Open Sans</vt:lpstr>
      <vt:lpstr>Open Sans Light</vt:lpstr>
      <vt:lpstr>Oswald Medium</vt:lpstr>
      <vt:lpstr>Playfair Display</vt:lpstr>
      <vt:lpstr>Playfair Display Bold</vt:lpstr>
      <vt:lpstr>Raleway</vt:lpstr>
      <vt:lpstr>Raleway Bold</vt:lpstr>
      <vt:lpstr>Raleway Light</vt:lpstr>
      <vt:lpstr>Raleway Medium</vt:lpstr>
      <vt:lpstr>Raleway Semi-Bold</vt:lpstr>
      <vt:lpstr>Title Slide</vt:lpstr>
      <vt:lpstr>Simple Header</vt:lpstr>
      <vt:lpstr>Horizontal</vt:lpstr>
      <vt:lpstr>Main Content - Right Border</vt:lpstr>
      <vt:lpstr>Main Content - Left Border</vt:lpstr>
      <vt:lpstr>Section Break</vt:lpstr>
      <vt:lpstr>Thank You</vt:lpstr>
      <vt:lpstr>Left Image</vt:lpstr>
      <vt:lpstr>Right Image</vt:lpstr>
      <vt:lpstr>Team Member Individual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Provincial Summary</vt:lpstr>
      <vt:lpstr>Last Week’s Announcement</vt:lpstr>
      <vt:lpstr>Federal Cabinet</vt:lpstr>
      <vt:lpstr>PowerPoint Presentation</vt:lpstr>
      <vt:lpstr>Compensation Report</vt:lpstr>
      <vt:lpstr>Nurse Practitioners – A Smart Economic Investment in Primary Care</vt:lpstr>
      <vt:lpstr>NPs Deliver Cost-Effective, High-Impact Health Outcomes</vt:lpstr>
      <vt:lpstr>Budget Cycle</vt:lpstr>
      <vt:lpstr>PowerPoint Presentation</vt:lpstr>
      <vt:lpstr>Elevating the Voice of Nurse Practitioners</vt:lpstr>
      <vt:lpstr>Expansion of Primary Care Teams</vt:lpstr>
      <vt:lpstr>Expansion of Nurse Workforce</vt:lpstr>
      <vt:lpstr>PowerPoint Presentation</vt:lpstr>
      <vt:lpstr>2025 NPAO Annual Conference</vt:lpstr>
      <vt:lpstr>NPAO 2025 Queen’s Park Day</vt:lpstr>
      <vt:lpstr>NPAO Working Directly with PCAT</vt:lpstr>
      <vt:lpstr>Engagement with Decision-Makers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Tsiang</dc:creator>
  <cp:lastModifiedBy>NPAO Office</cp:lastModifiedBy>
  <cp:revision>193</cp:revision>
  <dcterms:created xsi:type="dcterms:W3CDTF">2024-02-01T15:34:30Z</dcterms:created>
  <dcterms:modified xsi:type="dcterms:W3CDTF">2025-08-12T15:49:29Z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11626800.0000000</vt:lpwstr>
  </property>
  <property fmtid="{D5CDD505-2E9C-101B-9397-08002B2CF9AE}" pid="3" name="ContentTypeId">
    <vt:lpwstr>0x010100E9F37CD17F46F94788956BED500BF748</vt:lpwstr>
  </property>
</Properties>
</file>